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T Sans Narrow"/>
      <p:regular r:id="rId23"/>
      <p:bold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TSansNarrow-bold.fntdata"/><Relationship Id="rId23" Type="http://schemas.openxmlformats.org/officeDocument/2006/relationships/font" Target="fonts/PTSansNarrow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Levi and Sarah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3552bacc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3552bacc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3552bacc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3552bacc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3552bacc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3552bacc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pinterest, google images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3552bacc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3552bacc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3552bacc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3552bacc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3552bacc1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3552bacc1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3552bacc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3552bacc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35832b1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35832b1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3552bacc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3552bacc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Levi photo source: pinterest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3552bacc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3552bacc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3552bacc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3552bacc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Levi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3552bacc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3552bacc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3552bacc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3552bacc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3552bacc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3552bacc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3552bacc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3552bacc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pinterest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3552bacc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3552bacc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hyperlink" Target="https://www.pinterest.com/pin/25403185371410787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hyperlink" Target="https://www.pinterest.com/pin/30891947415559143/" TargetMode="External"/><Relationship Id="rId8" Type="http://schemas.openxmlformats.org/officeDocument/2006/relationships/hyperlink" Target="https://www.google.com/search?safe=active&amp;tbm=isch&amp;q=old+telephone+watercolor&amp;imgrc=U6RgVuYf4oE2bM:&amp;cad=h#imgrc=B_YiaDGC0UXEW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hyperlink" Target="https://3docean.net/item/old-classical-phonograph-3d-model/20906000" TargetMode="External"/><Relationship Id="rId5" Type="http://schemas.openxmlformats.org/officeDocument/2006/relationships/hyperlink" Target="http://www.alignment2012.com/Cranston.html" TargetMode="External"/><Relationship Id="rId6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Technology?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Levi &amp; Sarah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Kline’s 4 Layers of Technology 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Hardware -- the things man creates 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Manufacturing -- what man uses to create those things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Methodology -- the know-how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Kline’s 4 Layers of Technology 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Hardware -- the things man creates 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Manufacturing -- what man uses to create those things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Methodology -- the know-how 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Social Usage -- rules </a:t>
            </a:r>
            <a:endParaRPr sz="2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b="40500" l="0" r="0" t="0"/>
          <a:stretch/>
        </p:blipFill>
        <p:spPr>
          <a:xfrm>
            <a:off x="311700" y="115775"/>
            <a:ext cx="3348100" cy="469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300" y="954175"/>
            <a:ext cx="3235150" cy="32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3659800" y="4189325"/>
            <a:ext cx="5016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https://www.pinterest.com/pin/25403185371410787/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https://www.google.com/search?q=spotify+icon&amp;source=lnms&amp;tbm=isch&amp;sa=X&amp;ved=0ahUKEwiPvZ_14t3dAhXuYt8KHVBlDB0Q_AUIDigB&amp;biw=1260&amp;bih=550#imgrc=1Hz2uqVC3iBYpM: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Definition please?? 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0100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“The human activity of using tools to transform God’s creation for practical purposes”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Definition please?? 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human </a:t>
            </a:r>
            <a:r>
              <a:rPr lang="en" sz="3600"/>
              <a:t>activity</a:t>
            </a:r>
            <a:r>
              <a:rPr lang="en"/>
              <a:t> of using tools to transform God’s creation for practical purposes”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Definition please?? 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“The human activity of using </a:t>
            </a:r>
            <a:r>
              <a:rPr lang="en" sz="3600"/>
              <a:t>tools</a:t>
            </a:r>
            <a:r>
              <a:rPr lang="en"/>
              <a:t> to transform God’s creation for practical purposes”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Definition please?? 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9204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“The human activity of using tools to transform God’s creation for </a:t>
            </a:r>
            <a:r>
              <a:rPr lang="en" sz="3600"/>
              <a:t>practical purposes</a:t>
            </a:r>
            <a:r>
              <a:rPr lang="en"/>
              <a:t>”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learned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Technology </a:t>
            </a:r>
            <a:r>
              <a:rPr lang="en" sz="3000"/>
              <a:t>affects</a:t>
            </a:r>
            <a:r>
              <a:rPr lang="en" sz="3000"/>
              <a:t> people and isn’t just a term for computers/phones but the action of using what God gave us and using it well. 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10148" l="11102" r="10435" t="21606"/>
          <a:stretch/>
        </p:blipFill>
        <p:spPr>
          <a:xfrm>
            <a:off x="169275" y="1565650"/>
            <a:ext cx="4035675" cy="35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4">
            <a:alphaModFix/>
          </a:blip>
          <a:srcRect b="26251" l="11070" r="17229" t="11170"/>
          <a:stretch/>
        </p:blipFill>
        <p:spPr>
          <a:xfrm>
            <a:off x="-158250" y="-142450"/>
            <a:ext cx="3687800" cy="32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6950" y="9950"/>
            <a:ext cx="537210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6">
            <a:alphaModFix/>
          </a:blip>
          <a:srcRect b="16728" l="19350" r="11118" t="16728"/>
          <a:stretch/>
        </p:blipFill>
        <p:spPr>
          <a:xfrm>
            <a:off x="5719675" y="1873325"/>
            <a:ext cx="3576724" cy="34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4204950" y="3990225"/>
            <a:ext cx="34659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Image sources: </a:t>
            </a:r>
            <a:r>
              <a:rPr lang="en" sz="900" u="sng">
                <a:solidFill>
                  <a:schemeClr val="hlink"/>
                </a:solidFill>
                <a:hlinkClick r:id="rId7"/>
              </a:rPr>
              <a:t>https://www.pinterest.com/pin/30891947415559143/</a:t>
            </a:r>
            <a:r>
              <a:rPr lang="en" sz="900"/>
              <a:t> </a:t>
            </a:r>
            <a:r>
              <a:rPr lang="en" sz="900" u="sng">
                <a:solidFill>
                  <a:schemeClr val="hlink"/>
                </a:solidFill>
                <a:hlinkClick r:id="rId8"/>
              </a:rPr>
              <a:t>https://www.google.com/search?safe=active&amp;tbm=isch&amp;q=old+telephone+watercolor&amp;imgrc=U6RgVuYf4oE2bM:&amp;cad=h#imgrc=B_YiaDGC0UXEWM</a:t>
            </a:r>
            <a:r>
              <a:rPr lang="en" sz="900"/>
              <a:t>: 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the use of the Word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Ancient Times: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Τεκνη - “craft, skill, or art” and λογια - “systematic study of a subject”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Referred to a skill, a specialization, of making something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1800s: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Industrial Revolution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how these machines worked led to the </a:t>
            </a:r>
            <a:r>
              <a:rPr i="1" lang="en"/>
              <a:t>study of </a:t>
            </a:r>
            <a:r>
              <a:rPr lang="en"/>
              <a:t>these machines also being technology.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the use of the Word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1900s and now: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Referring to the </a:t>
            </a:r>
            <a:r>
              <a:rPr i="1" lang="en"/>
              <a:t>tools</a:t>
            </a:r>
            <a:r>
              <a:rPr lang="en"/>
              <a:t> used to make things and the </a:t>
            </a:r>
            <a:r>
              <a:rPr i="1" lang="en"/>
              <a:t>things</a:t>
            </a:r>
            <a:r>
              <a:rPr lang="en"/>
              <a:t> made by the tools.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Technology now refers to: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</a:t>
            </a:r>
            <a:r>
              <a:rPr i="1" lang="en"/>
              <a:t>skill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</a:t>
            </a:r>
            <a:r>
              <a:rPr i="1" lang="en"/>
              <a:t>study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</a:t>
            </a:r>
            <a:r>
              <a:rPr i="1" lang="en"/>
              <a:t>tools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</a:t>
            </a:r>
            <a:r>
              <a:rPr i="1" lang="en"/>
              <a:t>products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vs. New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Before 1650: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Very slow rate of technological advancement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1650-1850: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Building machines stronger and faster than humans (trains, printed books)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1850-1950: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Building tools that replicated human senses (photograph, phonograph, telegraph)</a:t>
            </a:r>
            <a:endParaRPr sz="140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900" y="182700"/>
            <a:ext cx="1850348" cy="185034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238900" y="4342475"/>
            <a:ext cx="7209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Phonograph image source: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https://3docean.net/item/old-classical-phonograph-3d-model/20906000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Printing press image source: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http://www.alignment2012.com/Cranston.html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2775" y="1152419"/>
            <a:ext cx="2317200" cy="153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Kline’s 4 Layers of Technology 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Kline’s 4 Layers of Technology 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Hardware -- the things man creates </a:t>
            </a:r>
            <a:endParaRPr sz="2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874" y="0"/>
            <a:ext cx="42042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747" y="0"/>
            <a:ext cx="41265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143525" y="4569025"/>
            <a:ext cx="22314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https://www.pinterest.com/pin/AYXa9iTUwhpgKhl3LYsu7GAWdDkHe7kGxzcP6JyXp_8hOWMBLHcf2Ds/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Kline’s 4 Layers of Technology 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Hardware -- the things man creates 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" sz="2900"/>
              <a:t>Manufacturing -- what man uses to create those things</a:t>
            </a:r>
            <a:endParaRPr sz="29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